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8291175" cy="1764188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14" y="72"/>
      </p:cViewPr>
      <p:guideLst>
        <p:guide orient="horz" pos="5557"/>
        <p:guide pos="57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94ACBA-F43F-4FB3-BA45-8D882F4A96AF}" type="datetimeFigureOut">
              <a:rPr kumimoji="1" lang="ja-JP" altLang="en-US" smtClean="0"/>
              <a:t>2015/4/28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51000" y="685800"/>
            <a:ext cx="355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FC215-2B34-484D-B72E-D4BF87FDA10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3891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51000" y="685800"/>
            <a:ext cx="355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FC215-2B34-484D-B72E-D4BF87FDA10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7474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846" y="5480426"/>
            <a:ext cx="15547499" cy="37815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684" y="9997070"/>
            <a:ext cx="12803823" cy="450848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61102" y="706498"/>
            <a:ext cx="4115514" cy="1505277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559" y="706498"/>
            <a:ext cx="12041690" cy="1505277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885" y="11336551"/>
            <a:ext cx="15547499" cy="35038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885" y="7477390"/>
            <a:ext cx="15547499" cy="385916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559" y="4116446"/>
            <a:ext cx="8078602" cy="116428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8014" y="4116446"/>
            <a:ext cx="8078602" cy="116428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567" y="3949007"/>
            <a:ext cx="8081779" cy="16457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567" y="5594767"/>
            <a:ext cx="8081779" cy="101645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1672" y="3949007"/>
            <a:ext cx="8084953" cy="16457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1672" y="5594767"/>
            <a:ext cx="8084953" cy="101645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568" y="702411"/>
            <a:ext cx="6017671" cy="298931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1349" y="702414"/>
            <a:ext cx="10225275" cy="150568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568" y="3691733"/>
            <a:ext cx="6017671" cy="120675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206" y="12349325"/>
            <a:ext cx="10974705" cy="14579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5206" y="1576338"/>
            <a:ext cx="10974705" cy="1058513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5206" y="13807230"/>
            <a:ext cx="10974705" cy="20704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559" y="706496"/>
            <a:ext cx="16462058" cy="29403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559" y="4116446"/>
            <a:ext cx="16462058" cy="11642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559" y="16351421"/>
            <a:ext cx="4267941" cy="939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9493" y="16351421"/>
            <a:ext cx="5792205" cy="939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8683" y="16351421"/>
            <a:ext cx="4267941" cy="939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32" Type="http://schemas.openxmlformats.org/officeDocument/2006/relationships/image" Target="../media/image30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Picture 2" descr="D:\Dropbox\conferences\conference\iccv2015\figures\material\lumber-cashew-viewe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0" t="5239" r="4468" b="6081"/>
          <a:stretch/>
        </p:blipFill>
        <p:spPr bwMode="auto">
          <a:xfrm>
            <a:off x="153987" y="244651"/>
            <a:ext cx="7104865" cy="5032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3" name="TextBox 642"/>
          <p:cNvSpPr txBox="1"/>
          <p:nvPr/>
        </p:nvSpPr>
        <p:spPr>
          <a:xfrm>
            <a:off x="1960008" y="17049750"/>
            <a:ext cx="3451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(a) Texture-mapped model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4" name="TextBox 643"/>
          <p:cNvSpPr txBox="1"/>
          <p:nvPr/>
        </p:nvSpPr>
        <p:spPr>
          <a:xfrm>
            <a:off x="8130030" y="17055407"/>
            <a:ext cx="2149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(b) Target scene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5" name="TextBox 644"/>
          <p:cNvSpPr txBox="1"/>
          <p:nvPr/>
        </p:nvSpPr>
        <p:spPr>
          <a:xfrm>
            <a:off x="11964987" y="17051636"/>
            <a:ext cx="2012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(c) w/o Details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6" name="TextBox 645"/>
          <p:cNvSpPr txBox="1"/>
          <p:nvPr/>
        </p:nvSpPr>
        <p:spPr>
          <a:xfrm>
            <a:off x="15165387" y="17051635"/>
            <a:ext cx="1858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(c) w/ Details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47" name="Picture 2" descr="C:\Users\satos_000\Desktop\sketchup\lumber-cashew\view1_detai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-2"/>
            <a:ext cx="3627097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8" name="Picture 3" descr="C:\Users\satos_000\Desktop\sketchup\lumber-cashew\view1_simpl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-2"/>
            <a:ext cx="3627097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9" name="Picture 4" descr="C:\Users\satos_000\Desktop\sketchup\lumber-cashew\view2_detail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1861410"/>
            <a:ext cx="3627097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0" name="Picture 5" descr="C:\Users\satos_000\Desktop\sketchup\lumber-cashew\view2_simpl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1861409"/>
            <a:ext cx="3627097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1" name="Picture 8" descr="C:\Users\satos_000\Desktop\sketchup\lumber-cashew\view4_simpl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3717233"/>
            <a:ext cx="3627097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2" name="Picture 9" descr="C:\Users\satos_000\Desktop\sketchup\lumber-cashew\view4_detail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3717233"/>
            <a:ext cx="3627094" cy="185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3" name="Picture 10" descr="C:\Users\satos_000\Desktop\Petty\ScreenShot\2015y04m27d_134024274.png"/>
          <p:cNvPicPr>
            <a:picLocks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3" t="19799" r="13070" b="26653"/>
          <a:stretch/>
        </p:blipFill>
        <p:spPr bwMode="auto">
          <a:xfrm>
            <a:off x="7263563" y="3717233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4" name="Picture 11" descr="C:\Users\satos_000\Desktop\Petty\ScreenShot\2015y04m27d_134110055.png"/>
          <p:cNvPicPr>
            <a:picLocks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2" t="8527" b="32624"/>
          <a:stretch/>
        </p:blipFill>
        <p:spPr bwMode="auto">
          <a:xfrm>
            <a:off x="7263563" y="1861409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5" name="Picture 12" descr="C:\Users\satos_000\Desktop\Petty\ScreenShot\2015y04m27d_134127405.png"/>
          <p:cNvPicPr>
            <a:picLocks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" t="21109" r="4083" b="13961"/>
          <a:stretch/>
        </p:blipFill>
        <p:spPr bwMode="auto">
          <a:xfrm>
            <a:off x="7263563" y="-2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6" name="Oval 655"/>
          <p:cNvSpPr/>
          <p:nvPr/>
        </p:nvSpPr>
        <p:spPr>
          <a:xfrm>
            <a:off x="7301664" y="-2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7" name="Oval 656"/>
          <p:cNvSpPr/>
          <p:nvPr/>
        </p:nvSpPr>
        <p:spPr>
          <a:xfrm>
            <a:off x="7301664" y="1858826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8" name="Oval 657"/>
          <p:cNvSpPr/>
          <p:nvPr/>
        </p:nvSpPr>
        <p:spPr>
          <a:xfrm>
            <a:off x="7301664" y="3714649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59" name="Straight Arrow Connector 658"/>
          <p:cNvCxnSpPr>
            <a:stCxn id="662" idx="7"/>
          </p:cNvCxnSpPr>
          <p:nvPr/>
        </p:nvCxnSpPr>
        <p:spPr>
          <a:xfrm flipV="1">
            <a:off x="1050691" y="850900"/>
            <a:ext cx="322496" cy="37524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0" name="Straight Arrow Connector 659"/>
          <p:cNvCxnSpPr/>
          <p:nvPr/>
        </p:nvCxnSpPr>
        <p:spPr>
          <a:xfrm flipH="1" flipV="1">
            <a:off x="2261053" y="1360848"/>
            <a:ext cx="190500" cy="46795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1" name="Straight Arrow Connector 660"/>
          <p:cNvCxnSpPr>
            <a:stCxn id="664" idx="5"/>
          </p:cNvCxnSpPr>
          <p:nvPr/>
        </p:nvCxnSpPr>
        <p:spPr>
          <a:xfrm>
            <a:off x="5355991" y="3538304"/>
            <a:ext cx="360596" cy="64583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2" name="Oval 661"/>
          <p:cNvSpPr/>
          <p:nvPr/>
        </p:nvSpPr>
        <p:spPr>
          <a:xfrm>
            <a:off x="725487" y="1170348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3" name="Oval 662"/>
          <p:cNvSpPr/>
          <p:nvPr/>
        </p:nvSpPr>
        <p:spPr>
          <a:xfrm>
            <a:off x="2287587" y="182880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4" name="Oval 663"/>
          <p:cNvSpPr/>
          <p:nvPr/>
        </p:nvSpPr>
        <p:spPr>
          <a:xfrm>
            <a:off x="5030787" y="321310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5" name="Oval 664"/>
          <p:cNvSpPr/>
          <p:nvPr/>
        </p:nvSpPr>
        <p:spPr>
          <a:xfrm>
            <a:off x="15497587" y="184238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6" name="Oval 665"/>
          <p:cNvSpPr/>
          <p:nvPr/>
        </p:nvSpPr>
        <p:spPr>
          <a:xfrm>
            <a:off x="11865713" y="184238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7" name="Oval 666"/>
          <p:cNvSpPr/>
          <p:nvPr/>
        </p:nvSpPr>
        <p:spPr>
          <a:xfrm>
            <a:off x="7860515" y="184238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8" name="Oval 667"/>
          <p:cNvSpPr/>
          <p:nvPr/>
        </p:nvSpPr>
        <p:spPr>
          <a:xfrm>
            <a:off x="16060718" y="434339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9" name="Oval 668"/>
          <p:cNvSpPr/>
          <p:nvPr/>
        </p:nvSpPr>
        <p:spPr>
          <a:xfrm>
            <a:off x="12537813" y="434339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0" name="Oval 669"/>
          <p:cNvSpPr/>
          <p:nvPr/>
        </p:nvSpPr>
        <p:spPr>
          <a:xfrm>
            <a:off x="8840787" y="4343394"/>
            <a:ext cx="1344200" cy="93739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1" name="Oval 670"/>
          <p:cNvSpPr/>
          <p:nvPr/>
        </p:nvSpPr>
        <p:spPr>
          <a:xfrm>
            <a:off x="15983291" y="269282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2" name="Oval 671"/>
          <p:cNvSpPr/>
          <p:nvPr/>
        </p:nvSpPr>
        <p:spPr>
          <a:xfrm>
            <a:off x="12305401" y="269282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3" name="Oval 672"/>
          <p:cNvSpPr/>
          <p:nvPr/>
        </p:nvSpPr>
        <p:spPr>
          <a:xfrm>
            <a:off x="8697374" y="269282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74" name="Picture 2" descr="D:\Dropbox\conferences\conference\iccv2015\figures\material\equa-sky-viewer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89" y="5594349"/>
            <a:ext cx="6097587" cy="5358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5" name="Picture 2" descr="C:\Users\satos_000\Desktop\sketchup\equal-sky\view1_detail.png"/>
          <p:cNvPicPr>
            <a:picLocks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7474492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6" name="Picture 3" descr="C:\Users\satos_000\Desktop\sketchup\equal-sky\view1_simple.png"/>
          <p:cNvPicPr>
            <a:picLocks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7474492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7" name="Picture 4" descr="C:\Users\satos_000\Desktop\sketchup\equal-sky\view2_detail.png"/>
          <p:cNvPicPr>
            <a:picLocks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932477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8" name="Picture 5" descr="C:\Users\satos_000\Desktop\sketchup\equal-sky\view2_simple.png"/>
          <p:cNvPicPr>
            <a:picLocks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932477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9" name="Picture 6" descr="C:\Users\satos_000\Desktop\sketchup\equal-sky\view3_detail.png"/>
          <p:cNvPicPr>
            <a:picLocks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566454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0" name="Picture 7" descr="C:\Users\satos_000\Desktop\sketchup\equal-sky\view3_simple.png"/>
          <p:cNvPicPr>
            <a:picLocks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566454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1" name="Picture 8" descr="C:\Users\satos_000\Desktop\Petty\ScreenShot\2015y04m28d_194901208.png"/>
          <p:cNvPicPr>
            <a:picLocks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7" t="18129" r="2612" b="17418"/>
          <a:stretch/>
        </p:blipFill>
        <p:spPr bwMode="auto">
          <a:xfrm>
            <a:off x="7263563" y="7474491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2" name="Oval 681"/>
          <p:cNvSpPr/>
          <p:nvPr/>
        </p:nvSpPr>
        <p:spPr>
          <a:xfrm>
            <a:off x="15802060" y="9397184"/>
            <a:ext cx="1602858" cy="138759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83" name="Straight Arrow Connector 682"/>
          <p:cNvCxnSpPr/>
          <p:nvPr/>
        </p:nvCxnSpPr>
        <p:spPr>
          <a:xfrm flipV="1">
            <a:off x="2478087" y="8246358"/>
            <a:ext cx="217034" cy="27819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4" name="Oval 683"/>
          <p:cNvSpPr/>
          <p:nvPr/>
        </p:nvSpPr>
        <p:spPr>
          <a:xfrm>
            <a:off x="2189624" y="8492346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85" name="Picture 9" descr="C:\Users\satos_000\Desktop\Petty\ScreenShot\2015y04m28d_195316848.png"/>
          <p:cNvPicPr>
            <a:picLocks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6" t="34474" r="33100" b="16836"/>
          <a:stretch/>
        </p:blipFill>
        <p:spPr bwMode="auto">
          <a:xfrm>
            <a:off x="7263563" y="932477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6" name="Picture 10" descr="C:\Users\satos_000\Desktop\Petty\ScreenShot\2015y04m28d_195458893.png"/>
          <p:cNvPicPr>
            <a:picLocks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3" t="22479" r="15164" b="22644"/>
          <a:stretch/>
        </p:blipFill>
        <p:spPr bwMode="auto">
          <a:xfrm>
            <a:off x="7263563" y="5664539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7" name="Oval 686"/>
          <p:cNvSpPr/>
          <p:nvPr/>
        </p:nvSpPr>
        <p:spPr>
          <a:xfrm>
            <a:off x="14950865" y="7608791"/>
            <a:ext cx="1742902" cy="1755325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8" name="Oval 687"/>
          <p:cNvSpPr/>
          <p:nvPr/>
        </p:nvSpPr>
        <p:spPr>
          <a:xfrm>
            <a:off x="11888787" y="9434512"/>
            <a:ext cx="1602858" cy="138759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9" name="Oval 688"/>
          <p:cNvSpPr/>
          <p:nvPr/>
        </p:nvSpPr>
        <p:spPr>
          <a:xfrm>
            <a:off x="11401329" y="7576767"/>
            <a:ext cx="1742902" cy="1755325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0" name="Oval 689"/>
          <p:cNvSpPr/>
          <p:nvPr/>
        </p:nvSpPr>
        <p:spPr>
          <a:xfrm>
            <a:off x="15878017" y="5664540"/>
            <a:ext cx="1725769" cy="180995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1" name="Oval 690"/>
          <p:cNvSpPr/>
          <p:nvPr/>
        </p:nvSpPr>
        <p:spPr>
          <a:xfrm>
            <a:off x="11994005" y="5712188"/>
            <a:ext cx="1725769" cy="180995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2" name="Oval 691"/>
          <p:cNvSpPr/>
          <p:nvPr/>
        </p:nvSpPr>
        <p:spPr>
          <a:xfrm>
            <a:off x="7316787" y="5670991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3" name="Oval 692"/>
          <p:cNvSpPr/>
          <p:nvPr/>
        </p:nvSpPr>
        <p:spPr>
          <a:xfrm>
            <a:off x="7316787" y="7529819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4" name="Oval 693"/>
          <p:cNvSpPr/>
          <p:nvPr/>
        </p:nvSpPr>
        <p:spPr>
          <a:xfrm>
            <a:off x="7316787" y="9385642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5" name="Oval 694"/>
          <p:cNvSpPr/>
          <p:nvPr/>
        </p:nvSpPr>
        <p:spPr>
          <a:xfrm>
            <a:off x="4192587" y="8526980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96" name="Straight Arrow Connector 695"/>
          <p:cNvCxnSpPr/>
          <p:nvPr/>
        </p:nvCxnSpPr>
        <p:spPr>
          <a:xfrm flipH="1">
            <a:off x="2454857" y="6769958"/>
            <a:ext cx="1231040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7" name="Oval 696"/>
          <p:cNvSpPr/>
          <p:nvPr/>
        </p:nvSpPr>
        <p:spPr>
          <a:xfrm>
            <a:off x="3706419" y="6607616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98" name="Straight Arrow Connector 697"/>
          <p:cNvCxnSpPr>
            <a:stCxn id="695" idx="4"/>
          </p:cNvCxnSpPr>
          <p:nvPr/>
        </p:nvCxnSpPr>
        <p:spPr>
          <a:xfrm flipH="1">
            <a:off x="4199900" y="8978186"/>
            <a:ext cx="218290" cy="85139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99" name="Picture 2" descr="D:\Dropbox\conferences\conference\iccv2015\figures\material\salmon-palace-viewer.png"/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436" y="10877550"/>
            <a:ext cx="5369740" cy="621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0" name="Picture 11" descr="C:\Users\satos_000\Desktop\sketchup\salmon-palace\view1_detail.png"/>
          <p:cNvPicPr>
            <a:picLocks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1314450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1" name="Picture 12" descr="C:\Users\satos_000\Desktop\sketchup\salmon-palace\view1_simple.png"/>
          <p:cNvPicPr>
            <a:picLocks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1314450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2" name="Picture 13" descr="C:\Users\satos_000\Desktop\sketchup\salmon-palace\view2_detail.png"/>
          <p:cNvPicPr>
            <a:picLocks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11282025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3" name="Picture 14" descr="C:\Users\satos_000\Desktop\sketchup\salmon-palace\view2_simple.png"/>
          <p:cNvPicPr>
            <a:picLocks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11282025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4" name="Picture 15" descr="C:\Users\satos_000\Desktop\sketchup\salmon-palace\view3_detail.png"/>
          <p:cNvPicPr>
            <a:picLocks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1500165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5" name="Picture 16" descr="C:\Users\satos_000\Desktop\sketchup\salmon-palace\view3_simple.png"/>
          <p:cNvPicPr>
            <a:picLocks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1500165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6" name="Picture 10" descr="D:\Dropbox\conferences\conference\iccv2015\figures\snapshots\2015y04m24d_165328449.png"/>
          <p:cNvPicPr>
            <a:picLocks noChangeArrowheads="1"/>
          </p:cNvPicPr>
          <p:nvPr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4" b="16468"/>
          <a:stretch/>
        </p:blipFill>
        <p:spPr bwMode="auto">
          <a:xfrm>
            <a:off x="7263563" y="11282025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7" name="Picture 11" descr="D:\Dropbox\conferences\conference\iccv2015\figures\snapshots\2015y04m24d_165517779.png"/>
          <p:cNvPicPr>
            <a:picLocks noChangeArrowheads="1"/>
          </p:cNvPicPr>
          <p:nvPr/>
        </p:nvPicPr>
        <p:blipFill rotWithShape="1"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2" t="17699" b="16468"/>
          <a:stretch/>
        </p:blipFill>
        <p:spPr bwMode="auto">
          <a:xfrm>
            <a:off x="7263563" y="1502070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8" name="Picture 17" descr="C:\Users\satos_000\Desktop\Petty\ScreenShot\2015y04m28d_201320372.png"/>
          <p:cNvPicPr>
            <a:picLocks noChangeArrowheads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7" b="26093"/>
          <a:stretch/>
        </p:blipFill>
        <p:spPr bwMode="auto">
          <a:xfrm>
            <a:off x="7263563" y="1316355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9" name="Oval 708"/>
          <p:cNvSpPr/>
          <p:nvPr/>
        </p:nvSpPr>
        <p:spPr>
          <a:xfrm>
            <a:off x="15000631" y="11322600"/>
            <a:ext cx="1693136" cy="1688549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0" name="Oval 709"/>
          <p:cNvSpPr/>
          <p:nvPr/>
        </p:nvSpPr>
        <p:spPr>
          <a:xfrm>
            <a:off x="11326934" y="11282025"/>
            <a:ext cx="1693136" cy="1688549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1" name="Oval 710"/>
          <p:cNvSpPr/>
          <p:nvPr/>
        </p:nvSpPr>
        <p:spPr>
          <a:xfrm>
            <a:off x="15756921" y="13163551"/>
            <a:ext cx="2530786" cy="685800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2" name="Oval 711"/>
          <p:cNvSpPr/>
          <p:nvPr/>
        </p:nvSpPr>
        <p:spPr>
          <a:xfrm>
            <a:off x="11944520" y="13163550"/>
            <a:ext cx="2530786" cy="685800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3" name="Oval 712"/>
          <p:cNvSpPr/>
          <p:nvPr/>
        </p:nvSpPr>
        <p:spPr>
          <a:xfrm>
            <a:off x="8459218" y="5670991"/>
            <a:ext cx="1725769" cy="180995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4" name="Oval 713"/>
          <p:cNvSpPr/>
          <p:nvPr/>
        </p:nvSpPr>
        <p:spPr>
          <a:xfrm>
            <a:off x="7752601" y="7576767"/>
            <a:ext cx="1742902" cy="1755325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5" name="Oval 714"/>
          <p:cNvSpPr/>
          <p:nvPr/>
        </p:nvSpPr>
        <p:spPr>
          <a:xfrm>
            <a:off x="9204715" y="9314385"/>
            <a:ext cx="1602858" cy="138759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6" name="Oval 715"/>
          <p:cNvSpPr/>
          <p:nvPr/>
        </p:nvSpPr>
        <p:spPr>
          <a:xfrm>
            <a:off x="7994219" y="11336699"/>
            <a:ext cx="1693136" cy="1688549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7" name="Oval 716"/>
          <p:cNvSpPr/>
          <p:nvPr/>
        </p:nvSpPr>
        <p:spPr>
          <a:xfrm>
            <a:off x="8362490" y="13182600"/>
            <a:ext cx="2530786" cy="685800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8" name="Oval 717"/>
          <p:cNvSpPr/>
          <p:nvPr/>
        </p:nvSpPr>
        <p:spPr>
          <a:xfrm>
            <a:off x="8130030" y="15037275"/>
            <a:ext cx="1463992" cy="1460026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9" name="Oval 718"/>
          <p:cNvSpPr/>
          <p:nvPr/>
        </p:nvSpPr>
        <p:spPr>
          <a:xfrm>
            <a:off x="11573405" y="14964001"/>
            <a:ext cx="1463992" cy="1460026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0" name="Oval 719"/>
          <p:cNvSpPr/>
          <p:nvPr/>
        </p:nvSpPr>
        <p:spPr>
          <a:xfrm>
            <a:off x="15165387" y="15037275"/>
            <a:ext cx="1463992" cy="1460026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1" name="Oval 720"/>
          <p:cNvSpPr/>
          <p:nvPr/>
        </p:nvSpPr>
        <p:spPr>
          <a:xfrm>
            <a:off x="4371759" y="12020325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22" name="Straight Arrow Connector 721"/>
          <p:cNvCxnSpPr/>
          <p:nvPr/>
        </p:nvCxnSpPr>
        <p:spPr>
          <a:xfrm flipH="1" flipV="1">
            <a:off x="3764570" y="11982225"/>
            <a:ext cx="615520" cy="16064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3" name="Oval 722"/>
          <p:cNvSpPr/>
          <p:nvPr/>
        </p:nvSpPr>
        <p:spPr>
          <a:xfrm>
            <a:off x="4524159" y="1544955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24" name="Straight Arrow Connector 723"/>
          <p:cNvCxnSpPr/>
          <p:nvPr/>
        </p:nvCxnSpPr>
        <p:spPr>
          <a:xfrm flipH="1" flipV="1">
            <a:off x="3896919" y="15220950"/>
            <a:ext cx="635571" cy="35114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5" name="Oval 724"/>
          <p:cNvSpPr/>
          <p:nvPr/>
        </p:nvSpPr>
        <p:spPr>
          <a:xfrm>
            <a:off x="2762427" y="1377315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26" name="Straight Arrow Connector 725"/>
          <p:cNvCxnSpPr/>
          <p:nvPr/>
        </p:nvCxnSpPr>
        <p:spPr>
          <a:xfrm flipH="1">
            <a:off x="2094652" y="14084887"/>
            <a:ext cx="667775" cy="43402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7" name="TextBox 726"/>
          <p:cNvSpPr txBox="1"/>
          <p:nvPr/>
        </p:nvSpPr>
        <p:spPr>
          <a:xfrm>
            <a:off x="546225" y="3538304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apartment 1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8" name="TextBox 727"/>
          <p:cNvSpPr txBox="1"/>
          <p:nvPr/>
        </p:nvSpPr>
        <p:spPr>
          <a:xfrm>
            <a:off x="546225" y="10165877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apartment 2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9" name="TextBox 728"/>
          <p:cNvSpPr txBox="1"/>
          <p:nvPr/>
        </p:nvSpPr>
        <p:spPr>
          <a:xfrm>
            <a:off x="546225" y="15981412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apartment 3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0" name="Oval 729"/>
          <p:cNvSpPr/>
          <p:nvPr/>
        </p:nvSpPr>
        <p:spPr>
          <a:xfrm>
            <a:off x="7316787" y="11360687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1" name="Oval 730"/>
          <p:cNvSpPr/>
          <p:nvPr/>
        </p:nvSpPr>
        <p:spPr>
          <a:xfrm>
            <a:off x="7316787" y="13219515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2" name="Oval 731"/>
          <p:cNvSpPr/>
          <p:nvPr/>
        </p:nvSpPr>
        <p:spPr>
          <a:xfrm>
            <a:off x="7316787" y="15056288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96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46</Words>
  <Application>Microsoft Office PowerPoint</Application>
  <PresentationFormat>Custom</PresentationFormat>
  <Paragraphs>26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satos_000</dc:creator>
  <cp:lastModifiedBy>satoshi.ikehata@gmail.com</cp:lastModifiedBy>
  <cp:revision>23</cp:revision>
  <dcterms:created xsi:type="dcterms:W3CDTF">2006-08-16T00:00:00Z</dcterms:created>
  <dcterms:modified xsi:type="dcterms:W3CDTF">2015-04-29T01:24:48Z</dcterms:modified>
</cp:coreProperties>
</file>

<file path=docProps/thumbnail.jpeg>
</file>